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18/5/2019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" y="1799445"/>
            <a:ext cx="6516624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64" y="1325560"/>
            <a:ext cx="548640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1253164"/>
            <a:ext cx="9808464" cy="56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 </a:t>
            </a:r>
            <a:r>
              <a:rPr lang="en-GB" dirty="0"/>
              <a:t>–</a:t>
            </a:r>
            <a:r>
              <a:rPr lang="en-GB" altLang="en-US" dirty="0"/>
              <a:t>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08" y="1395984"/>
            <a:ext cx="9558528" cy="54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831274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3290992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2015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907</cp:revision>
  <dcterms:created xsi:type="dcterms:W3CDTF">2018-11-11T14:47:16Z</dcterms:created>
  <dcterms:modified xsi:type="dcterms:W3CDTF">2019-05-18T22:51:16Z</dcterms:modified>
</cp:coreProperties>
</file>